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3" r:id="rId2"/>
    <p:sldId id="262" r:id="rId3"/>
    <p:sldId id="260" r:id="rId4"/>
    <p:sldId id="259" r:id="rId5"/>
  </p:sldIdLst>
  <p:sldSz cx="12192000" cy="6858000"/>
  <p:notesSz cx="6797675" cy="992822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551"/>
    <a:srgbClr val="1EB4D2"/>
    <a:srgbClr val="10C7E0"/>
    <a:srgbClr val="CC00CC"/>
    <a:srgbClr val="990099"/>
    <a:srgbClr val="CC0066"/>
    <a:srgbClr val="BF3186"/>
    <a:srgbClr val="D917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94" autoAdjust="0"/>
  </p:normalViewPr>
  <p:slideViewPr>
    <p:cSldViewPr snapToGrid="0">
      <p:cViewPr varScale="1">
        <p:scale>
          <a:sx n="101" d="100"/>
          <a:sy n="101" d="100"/>
        </p:scale>
        <p:origin x="126" y="4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8137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8137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pPr rtl="0"/>
            <a:fld id="{45780F96-9F63-46DC-89B9-1EB316A4C3F1}" type="datetime1">
              <a:rPr lang="ru-RU" smtClean="0"/>
              <a:t>15.11.2023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9430094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9" y="9430094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8137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8137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01B57270-FB13-43BF-B9A8-12255E8CEF6B}" type="datetime1">
              <a:rPr lang="ru-RU" smtClean="0"/>
              <a:pPr/>
              <a:t>15.11.2023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61"/>
            <a:ext cx="5438140" cy="3909239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4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4"/>
            <a:ext cx="2945659" cy="498135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pic>
        <p:nvPicPr>
          <p:cNvPr id="8" name="Рисунок 7" descr="Пышные белые облака в синем небе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Рисунок 9" descr="Росток крупным планом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Рисунок 10" descr="Волны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F943B5-716B-4E60-AC51-C0D60AE27CA9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721154-E9C7-4390-942A-E75CA2BFED42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163828-5280-4472-A4D7-66218A81EFE5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11" name="Рисунок 10" descr="Зеленая трава крупным планом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Рисунок 8" descr="Волны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2717A-72BC-4AC8-8921-DA2D072E37AE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D81B4D-E892-4FC6-934E-40A30BFB461C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33FBD-FBEF-4B57-B8DC-4234BE1A264A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 dirty="0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4CB2CC-35F0-48D8-B42B-98E8C2903E26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B0F11E-5037-405E-8E2B-0466DD3BFAB3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13596A-5853-4CC6-8C35-05CA99C740A6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51B4E433-1349-4167-9370-08225F16CED3}" type="datetime1">
              <a:rPr lang="ru-RU" noProof="0" smtClean="0"/>
              <a:t>15.11.2023</a:t>
            </a:fld>
            <a:endParaRPr lang="ru-RU" noProof="0" dirty="0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ru"/>
              <a:t>Добавить нижний колонтитул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0026" y="276086"/>
            <a:ext cx="9371949" cy="46959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Реконструкция полигона твердых коммунальных отходов и отдельных видов промышленных отходов 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АО «Автоспецбаза»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15.11.2023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5876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5513"/>
            <a:ext cx="11837324" cy="465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Генеральный план объекта реконструкции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0" y="931025"/>
            <a:ext cx="7735939" cy="569837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163828-5280-4472-A4D7-66218A81EFE5}" type="datetime1">
              <a:rPr lang="ru-RU" noProof="0" smtClean="0"/>
              <a:t>15.11.2023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8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03" y="272811"/>
            <a:ext cx="11383921" cy="64317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/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Этапы реконструкции объекта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65" y="915987"/>
            <a:ext cx="4487938" cy="5713413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783185" y="2271868"/>
            <a:ext cx="4937760" cy="2479548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rgbClr val="CC00CC"/>
                </a:solidFill>
              </a:rPr>
              <a:t>Этап 1 – южная </a:t>
            </a:r>
            <a:r>
              <a:rPr lang="ru-RU" sz="2800" b="1" dirty="0" smtClean="0">
                <a:solidFill>
                  <a:srgbClr val="CC00CC"/>
                </a:solidFill>
              </a:rPr>
              <a:t>часть</a:t>
            </a:r>
          </a:p>
          <a:p>
            <a:r>
              <a:rPr lang="ru-RU" sz="2800" b="1" dirty="0">
                <a:solidFill>
                  <a:srgbClr val="CC00CC"/>
                </a:solidFill>
              </a:rPr>
              <a:t/>
            </a:r>
            <a:br>
              <a:rPr lang="ru-RU" sz="2800" b="1" dirty="0">
                <a:solidFill>
                  <a:srgbClr val="CC00CC"/>
                </a:solidFill>
              </a:rPr>
            </a:br>
            <a:r>
              <a:rPr lang="ru-RU" sz="2800" b="1" dirty="0">
                <a:solidFill>
                  <a:srgbClr val="2BF551"/>
                </a:solidFill>
              </a:rPr>
              <a:t>Этап 2 – северо-восточная </a:t>
            </a:r>
            <a:r>
              <a:rPr lang="ru-RU" sz="2800" b="1" dirty="0" smtClean="0">
                <a:solidFill>
                  <a:srgbClr val="2BF551"/>
                </a:solidFill>
              </a:rPr>
              <a:t>часть</a:t>
            </a:r>
          </a:p>
          <a:p>
            <a:r>
              <a:rPr lang="ru-RU" sz="2800" b="1" dirty="0">
                <a:solidFill>
                  <a:srgbClr val="2BF551"/>
                </a:solidFill>
              </a:rPr>
              <a:t/>
            </a:r>
            <a:br>
              <a:rPr lang="ru-RU" sz="2800" b="1" dirty="0">
                <a:solidFill>
                  <a:srgbClr val="2BF551"/>
                </a:solidFill>
              </a:rPr>
            </a:br>
            <a:r>
              <a:rPr lang="ru-RU" sz="2800" b="1" dirty="0">
                <a:solidFill>
                  <a:srgbClr val="1EB4D2"/>
                </a:solidFill>
              </a:rPr>
              <a:t>Этап 3 – западная </a:t>
            </a:r>
            <a:r>
              <a:rPr lang="ru-RU" sz="2800" b="1" dirty="0" smtClean="0">
                <a:solidFill>
                  <a:srgbClr val="1EB4D2"/>
                </a:solidFill>
              </a:rPr>
              <a:t>часть</a:t>
            </a:r>
          </a:p>
          <a:p>
            <a:r>
              <a:rPr lang="ru-RU" b="1" dirty="0">
                <a:solidFill>
                  <a:srgbClr val="00B0F0"/>
                </a:solidFill>
              </a:rPr>
              <a:t/>
            </a:r>
            <a:br>
              <a:rPr lang="ru-RU" b="1" dirty="0">
                <a:solidFill>
                  <a:srgbClr val="00B0F0"/>
                </a:solidFill>
              </a:rPr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dirty="0" smtClean="0"/>
              <a:t>15.11.2023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564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8270" y="276087"/>
            <a:ext cx="11089178" cy="11835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00B0F0"/>
                </a:solidFill>
              </a:rPr>
              <a:t>Основные результаты реконструкции объекта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1153992"/>
              </p:ext>
            </p:extLst>
          </p:nvPr>
        </p:nvGraphicFramePr>
        <p:xfrm>
          <a:off x="698269" y="1459654"/>
          <a:ext cx="11089178" cy="4923795"/>
        </p:xfrm>
        <a:graphic>
          <a:graphicData uri="http://schemas.openxmlformats.org/drawingml/2006/table">
            <a:tbl>
              <a:tblPr firstRow="1" firstCol="1" bandRow="1"/>
              <a:tblGrid>
                <a:gridCol w="4688378">
                  <a:extLst>
                    <a:ext uri="{9D8B030D-6E8A-4147-A177-3AD203B41FA5}">
                      <a16:colId xmlns:a16="http://schemas.microsoft.com/office/drawing/2014/main" val="2860270507"/>
                    </a:ext>
                  </a:extLst>
                </a:gridCol>
                <a:gridCol w="6400800">
                  <a:extLst>
                    <a:ext uri="{9D8B030D-6E8A-4147-A177-3AD203B41FA5}">
                      <a16:colId xmlns:a16="http://schemas.microsoft.com/office/drawing/2014/main" val="1872498791"/>
                    </a:ext>
                  </a:extLst>
                </a:gridCol>
              </a:tblGrid>
              <a:tr h="8679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проектируемой территории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58,98 га (существующая площадь полигона 32,85 га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130894"/>
                  </a:ext>
                </a:extLst>
              </a:tr>
              <a:tr h="5818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тела полигона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42,03 га (существующее тело полигона 24,2 га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824936"/>
                  </a:ext>
                </a:extLst>
              </a:tr>
              <a:tr h="52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Фактическая вместимость полигона после реконструкции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менее 7 440 000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тонн (вместимость по действующему проекту – 3 120 245 тонн)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363388"/>
                  </a:ext>
                </a:extLst>
              </a:tr>
              <a:tr h="52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мощность полигона</a:t>
                      </a:r>
                      <a:endParaRPr lang="ru-RU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620 тыс. </a:t>
                      </a:r>
                      <a:r>
                        <a:rPr lang="ru-RU" sz="2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тонн/год</a:t>
                      </a: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721372"/>
                  </a:ext>
                </a:extLst>
              </a:tr>
              <a:tr h="5296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эксплуатации полигона после реконструкции</a:t>
                      </a:r>
                      <a:endParaRPr lang="ru-RU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12 лет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175098"/>
                  </a:ext>
                </a:extLst>
              </a:tr>
              <a:tr h="7944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Абсолютные отметки поверхности тела полигона после закрытия (до рекультивации)</a:t>
                      </a:r>
                      <a:endParaRPr lang="ru-RU" sz="24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360,91 м (отметка до рекультивации по действующему проекту - 309,25 м)</a:t>
                      </a:r>
                      <a:endParaRPr lang="ru-RU" sz="24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834589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ru-RU" noProof="0" dirty="0" smtClean="0"/>
              <a:t>15.11.2023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73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огия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8_TF03098889.potx" id="{6E782BF9-2EAE-4A35-8194-CFD4D75475FE}" vid="{18C159E4-9044-4474-91D5-8A91EED38B47}"/>
    </a:ext>
  </a:extLst>
</a:theme>
</file>

<file path=ppt/theme/theme2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1876</TotalTime>
  <Words>142</Words>
  <Application>Microsoft Office PowerPoint</Application>
  <PresentationFormat>Широкоэкранный</PresentationFormat>
  <Paragraphs>24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Corbel</vt:lpstr>
      <vt:lpstr>Times New Roman</vt:lpstr>
      <vt:lpstr>Экология 16x9</vt:lpstr>
      <vt:lpstr>Реконструкция полигона твердых коммунальных отходов и отдельных видов промышленных отходов  АО «Автоспецбаза»</vt:lpstr>
      <vt:lpstr>Генеральный план объекта реконструкции</vt:lpstr>
      <vt:lpstr>  Этапы реконструкции объекта</vt:lpstr>
      <vt:lpstr>Основные результаты реконструкции объекта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Реконструкция полигона АО «Автоспецбаза»</dc:title>
  <dc:creator>Жури Полина Сергеевна</dc:creator>
  <cp:lastModifiedBy>Бахтин Сергей Геннадьевич</cp:lastModifiedBy>
  <cp:revision>236</cp:revision>
  <cp:lastPrinted>2022-04-19T03:15:06Z</cp:lastPrinted>
  <dcterms:created xsi:type="dcterms:W3CDTF">2020-10-06T07:57:19Z</dcterms:created>
  <dcterms:modified xsi:type="dcterms:W3CDTF">2023-11-15T03:09:04Z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